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58" r:id="rId5"/>
    <p:sldId id="266" r:id="rId6"/>
    <p:sldId id="268" r:id="rId7"/>
    <p:sldId id="261" r:id="rId8"/>
    <p:sldId id="259" r:id="rId9"/>
    <p:sldId id="260" r:id="rId10"/>
    <p:sldId id="269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98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5695F4-44C0-8BA4-514C-7CEF895339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231BA87-46E9-EDA6-0941-2E41AEFC5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63F2BA0-0712-FDB6-440E-EF123D95A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7325E12-69CF-A74C-D98D-4810DA055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1F9C292-DA9B-37CF-71D3-4D4033855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6529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5F86E5-46AA-48AF-FBC4-3441174CD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9C0F3B3-1F88-B8E3-1F4E-5898B4F8F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56ECCE-E058-2D4E-C632-EE6CD3A9A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55D707F-CDF8-5D96-3637-FFD82C8D6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ADBB471-2158-FEE5-BCA6-A3B180B6C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0662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9C8C96B-11D2-132D-3ACC-C8D161089A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3D3F60D-7602-A1D4-B67C-0CAD94BF82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40EDB0-467E-3421-3D63-4CF8A84EE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4C2ACE4-17D3-73E2-5914-B94DF6C91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4CC0D4-5E32-F569-9BE0-471EDCD4E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7678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BB6F1A-B80F-CE6D-376D-87D0C8738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27528B-F78A-F7B7-432E-0FE8BCDE70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806CD88-EDA7-1072-6800-EB4E12036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EE96485-2FDF-1264-5593-3B17414E5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7F05F12-2F95-BBCF-8939-9255126C2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5462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A48B2F-421B-D474-9249-E6A4F87197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8FA9ADC-B335-97F4-EE01-93EA11BE56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1B8B0F7-D28A-B58C-D3B0-FF214ECB7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FB109E7-A5B9-6EDC-733A-2FFB0E398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BD23A00-5AE3-BC90-B4B3-7D8B1FD39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8053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198BF1-DCFE-610F-8068-28F77B903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27591D9-98E5-F0E6-B383-CB4B69F3B0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73294A7-0E88-3E7B-ED55-EE646A253C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42F041B-0C4C-C5C5-F5EE-62EA5C75A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39BA7BB-6387-02D6-414B-ED3F3834B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4919540-8DAB-D1D9-C73B-37686A1D7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27269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05C0F3-7779-5F6B-ADB0-55B4B150D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D0C0686-31C8-93CF-C006-8773106B54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1CF2C4F-4D5A-6F4B-C6C0-F6D690928B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A1F0D30-E1A1-299C-9C6D-AF1C247932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D04E79B-35B1-243C-F6BE-F9652F69B7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A6930EFE-C27B-B4B0-2791-B5F200B67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B3DA510-F203-37D2-23FF-FB381C42E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5AFD44B-7CB9-4635-A798-B03AD222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0172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02E7AC8-6277-00C8-96FC-7CC2E8C85B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DE01892-BA1A-5DDF-88DE-9EE9DA9B9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EC3551B-EB0B-17E0-ECC8-BB97AED8AD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1A5F7CF-CE96-D68B-2E48-0E090993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3004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3842959-EC96-2B3F-552F-FA02740F2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DBF8E20-A071-2BAA-A29C-831CC0350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21809C8-A2C1-F07A-F62E-CED4E6F6D9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0407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F1130C-DE60-79DE-F3E7-2F88C9520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8590CC-C1B3-1DAB-AA78-B155035BB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006CC7E-CA86-563D-FE5D-4B8FB7D217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29E0A3E-A637-ABA2-1595-1527604BF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B087702-1541-CD49-9D37-44A9B43F4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CD21123-4E39-3A56-22CF-1CD25B312F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9646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0C194C-E67D-6C75-E165-498E0FD02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B1EB891B-7888-8995-6846-F856FB5B19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72B5340-B6AA-F94E-A44D-8594D6246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CFD5684-8709-0A59-AD60-E912C5FA7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EDE7F82-1069-C7AB-14E5-5C6362C35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FC9F066-862B-F52F-11F8-14E2F7532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8759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61BAC61-5C0E-8CBF-4A62-68799B670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1FC3220-3C47-1852-B530-576AF2637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2B5CD6-4260-AE1E-B399-436EB5A226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7E824-394A-4BAE-95D5-A95BAFC9231F}" type="datetimeFigureOut">
              <a:rPr lang="it-IT" smtClean="0"/>
              <a:t>27/05/22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495D822-05C7-04F9-FAE6-320BF25164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3F431F3-9E16-D96B-3340-29308D8C40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4CED8C-6267-4B4E-ABA6-B184821AFCE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264284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7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076D293-155F-544F-F9E3-C40313BB5E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799393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Progetto Ing. Software </a:t>
            </a:r>
            <a:b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2021/2022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BA2DFE4-9B2A-79D1-B4B3-526BB063F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8" y="4171573"/>
            <a:ext cx="4645250" cy="114786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r>
              <a:rPr lang="en-US" sz="16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Cecere</a:t>
            </a:r>
            <a:r>
              <a: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Nicola </a:t>
            </a:r>
          </a:p>
          <a:p>
            <a:pPr algn="l"/>
            <a:r>
              <a:rPr lang="en-US" sz="16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Pavoni</a:t>
            </a:r>
            <a:r>
              <a: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Massimo</a:t>
            </a:r>
          </a:p>
          <a:p>
            <a:pPr algn="l"/>
            <a:r>
              <a:rPr lang="en-US" sz="16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Pittari</a:t>
            </a:r>
            <a:r>
              <a: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Domenico</a:t>
            </a:r>
          </a:p>
          <a:p>
            <a:pPr algn="l"/>
            <a:r>
              <a:rPr lang="en-US" sz="16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Scarinzi</a:t>
            </a:r>
            <a:r>
              <a:rPr lang="en-US" sz="16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Thomas </a:t>
            </a:r>
            <a:endParaRPr lang="en-US" sz="11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4" name="Freeform: Shape 19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9217B093-FA33-94DA-2591-8210DCD4BD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43" y="1101773"/>
            <a:ext cx="4047843" cy="2975164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8956334-03B4-3466-CD60-236BA625EEC6}"/>
              </a:ext>
            </a:extLst>
          </p:cNvPr>
          <p:cNvSpPr txBox="1"/>
          <p:nvPr/>
        </p:nvSpPr>
        <p:spPr>
          <a:xfrm>
            <a:off x="5540788" y="3745374"/>
            <a:ext cx="38179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it-IT" dirty="0">
                <a:solidFill>
                  <a:schemeClr val="bg1"/>
                </a:solidFill>
              </a:rPr>
              <a:t>JAVANGERS:</a:t>
            </a:r>
          </a:p>
        </p:txBody>
      </p:sp>
    </p:spTree>
    <p:extLst>
      <p:ext uri="{BB962C8B-B14F-4D97-AF65-F5344CB8AC3E}">
        <p14:creationId xmlns:p14="http://schemas.microsoft.com/office/powerpoint/2010/main" val="2373446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C24F54-088D-38F4-73F2-FB817F5C3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Grazie</a:t>
            </a:r>
            <a:b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per l’attenzione</a:t>
            </a:r>
            <a:b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6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92DCEB38-9CFB-5013-739E-A549721E8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34798"/>
            <a:ext cx="3793067" cy="6181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71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2852E36-8839-25F6-4358-2C6EFF6208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it-IT" sz="4000">
                <a:solidFill>
                  <a:schemeClr val="bg1"/>
                </a:solidFill>
              </a:rPr>
              <a:t>Requisiti implementati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6FE16C-E6EE-8F80-50A8-C101E91F3A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r>
              <a:rPr lang="it-IT" sz="2400" b="0" i="0" u="none" strike="noStrike" baseline="0">
                <a:latin typeface="CMSS10"/>
              </a:rPr>
              <a:t>Regole complete </a:t>
            </a:r>
          </a:p>
          <a:p>
            <a:r>
              <a:rPr lang="it-IT" sz="2400" b="0" i="0" u="none" strike="noStrike" baseline="0">
                <a:latin typeface="CMSS10"/>
              </a:rPr>
              <a:t>CLI </a:t>
            </a:r>
          </a:p>
          <a:p>
            <a:r>
              <a:rPr lang="it-IT" sz="2400" b="0" i="0" u="none" strike="noStrike" baseline="0">
                <a:latin typeface="CMSS10"/>
              </a:rPr>
              <a:t>GUI </a:t>
            </a:r>
          </a:p>
          <a:p>
            <a:r>
              <a:rPr lang="it-IT" sz="2400" b="0" i="0" u="none" strike="noStrike" baseline="0">
                <a:latin typeface="CMSS10"/>
              </a:rPr>
              <a:t>Socket</a:t>
            </a:r>
          </a:p>
          <a:p>
            <a:r>
              <a:rPr lang="it-IT" sz="2400" b="0" i="0" u="none" strike="noStrike" baseline="0">
                <a:latin typeface="CMSS10"/>
              </a:rPr>
              <a:t>Funzionalita avanzate</a:t>
            </a:r>
            <a:r>
              <a:rPr lang="it-IT" sz="2400">
                <a:latin typeface="CMSS10"/>
              </a:rPr>
              <a:t>:</a:t>
            </a:r>
          </a:p>
          <a:p>
            <a:pPr lvl="1"/>
            <a:r>
              <a:rPr lang="it-IT" b="0" i="0" u="none" strike="noStrike" baseline="0">
                <a:latin typeface="SFBX1000"/>
              </a:rPr>
              <a:t>Partita a 3 giocatori</a:t>
            </a:r>
          </a:p>
          <a:p>
            <a:pPr lvl="1"/>
            <a:r>
              <a:rPr lang="it-IT" b="0" i="0" u="none" strike="noStrike" baseline="0">
                <a:latin typeface="SFBX1000"/>
              </a:rPr>
              <a:t>Carte personaggio</a:t>
            </a:r>
          </a:p>
        </p:txBody>
      </p:sp>
    </p:spTree>
    <p:extLst>
      <p:ext uri="{BB962C8B-B14F-4D97-AF65-F5344CB8AC3E}">
        <p14:creationId xmlns:p14="http://schemas.microsoft.com/office/powerpoint/2010/main" val="36601358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288521" y="381403"/>
            <a:ext cx="2200313" cy="3342508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EAACB09-14FA-BA9A-17F4-192D01785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6952" y="1204108"/>
            <a:ext cx="2669406" cy="1781175"/>
          </a:xfrm>
        </p:spPr>
        <p:txBody>
          <a:bodyPr>
            <a:normAutofit/>
          </a:bodyPr>
          <a:lstStyle/>
          <a:p>
            <a:r>
              <a:rPr lang="it-IT" sz="3200">
                <a:solidFill>
                  <a:srgbClr val="FFFFFF"/>
                </a:solidFill>
              </a:rPr>
              <a:t>MVC Pattern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888E8974-B107-3676-9CEB-09961ECCB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6268" y="952500"/>
            <a:ext cx="6875391" cy="4829963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2868DD9C-10A1-299A-9415-210889BB5FCC}"/>
              </a:ext>
            </a:extLst>
          </p:cNvPr>
          <p:cNvSpPr/>
          <p:nvPr/>
        </p:nvSpPr>
        <p:spPr>
          <a:xfrm>
            <a:off x="5854535" y="4500748"/>
            <a:ext cx="748146" cy="7481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32511A5A-80AF-89DA-5BBB-C7469A65D298}"/>
              </a:ext>
            </a:extLst>
          </p:cNvPr>
          <p:cNvSpPr/>
          <p:nvPr/>
        </p:nvSpPr>
        <p:spPr>
          <a:xfrm>
            <a:off x="6365523" y="4874821"/>
            <a:ext cx="748146" cy="7481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Rettangolo 20">
            <a:extLst>
              <a:ext uri="{FF2B5EF4-FFF2-40B4-BE49-F238E27FC236}">
                <a16:creationId xmlns:a16="http://schemas.microsoft.com/office/drawing/2014/main" id="{675070B9-1B71-A694-A50A-AF5BBDBAF83D}"/>
              </a:ext>
            </a:extLst>
          </p:cNvPr>
          <p:cNvSpPr/>
          <p:nvPr/>
        </p:nvSpPr>
        <p:spPr>
          <a:xfrm>
            <a:off x="5721927" y="2183427"/>
            <a:ext cx="748146" cy="74814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A3CB5098-E9FA-986F-1C4B-8B8629C862E1}"/>
              </a:ext>
            </a:extLst>
          </p:cNvPr>
          <p:cNvSpPr/>
          <p:nvPr/>
        </p:nvSpPr>
        <p:spPr>
          <a:xfrm>
            <a:off x="6338263" y="2557500"/>
            <a:ext cx="748146" cy="49647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1267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07FBC0-6D86-C8E0-1718-5E7D139FF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2400" y="238784"/>
            <a:ext cx="12496800" cy="669678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it-IT" dirty="0">
                <a:latin typeface="+mj-lt"/>
              </a:rPr>
              <a:t>Model</a:t>
            </a:r>
          </a:p>
        </p:txBody>
      </p:sp>
      <p:pic>
        <p:nvPicPr>
          <p:cNvPr id="5" name="Immagine 4" descr="Immagine che contiene testo, elettronico, nero, screenshot&#10;&#10;Descrizione generata automaticamente">
            <a:extLst>
              <a:ext uri="{FF2B5EF4-FFF2-40B4-BE49-F238E27FC236}">
                <a16:creationId xmlns:a16="http://schemas.microsoft.com/office/drawing/2014/main" id="{A1CCB792-6CA9-A543-3712-497D59D906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68" t="9931" r="11544" b="4019"/>
          <a:stretch/>
        </p:blipFill>
        <p:spPr>
          <a:xfrm>
            <a:off x="4771608" y="1251717"/>
            <a:ext cx="6019181" cy="5241158"/>
          </a:xfrm>
          <a:prstGeom prst="rect">
            <a:avLst/>
          </a:prstGeom>
        </p:spPr>
      </p:pic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1CDD1DD9-61E1-A753-48ED-CCD4367A1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617" y="1558010"/>
            <a:ext cx="2800000" cy="4628571"/>
          </a:xfrm>
          <a:prstGeom prst="rect">
            <a:avLst/>
          </a:prstGeom>
        </p:spPr>
      </p:pic>
      <p:sp>
        <p:nvSpPr>
          <p:cNvPr id="11" name="Freccia a destra 10">
            <a:extLst>
              <a:ext uri="{FF2B5EF4-FFF2-40B4-BE49-F238E27FC236}">
                <a16:creationId xmlns:a16="http://schemas.microsoft.com/office/drawing/2014/main" id="{0ED3D929-3035-40B6-DE4F-72CEEAB3574F}"/>
              </a:ext>
            </a:extLst>
          </p:cNvPr>
          <p:cNvSpPr/>
          <p:nvPr/>
        </p:nvSpPr>
        <p:spPr>
          <a:xfrm>
            <a:off x="3423356" y="3325092"/>
            <a:ext cx="878774" cy="671896"/>
          </a:xfrm>
          <a:prstGeom prst="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" name="Rettangolo 12">
            <a:extLst>
              <a:ext uri="{FF2B5EF4-FFF2-40B4-BE49-F238E27FC236}">
                <a16:creationId xmlns:a16="http://schemas.microsoft.com/office/drawing/2014/main" id="{C02FAE22-A82A-6E34-AF45-B14292079E0B}"/>
              </a:ext>
            </a:extLst>
          </p:cNvPr>
          <p:cNvSpPr/>
          <p:nvPr/>
        </p:nvSpPr>
        <p:spPr>
          <a:xfrm>
            <a:off x="926275" y="2683822"/>
            <a:ext cx="2107870" cy="326571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6891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F2A828-2087-B1AF-449B-AB0AC5B4F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246428" cy="754733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it-IT" dirty="0">
                <a:latin typeface="+mj-lt"/>
              </a:rPr>
              <a:t>Pattern Strategy</a:t>
            </a:r>
          </a:p>
        </p:txBody>
      </p:sp>
      <p:pic>
        <p:nvPicPr>
          <p:cNvPr id="5" name="Immagine 4" descr="Immagine che contiene testo, nero, screenshot, metallo&#10;&#10;Descrizione generata automaticamente">
            <a:extLst>
              <a:ext uri="{FF2B5EF4-FFF2-40B4-BE49-F238E27FC236}">
                <a16:creationId xmlns:a16="http://schemas.microsoft.com/office/drawing/2014/main" id="{37531C05-C3EB-FC63-7C8D-81E0C6A580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4" t="8807" r="6269" b="12986"/>
          <a:stretch/>
        </p:blipFill>
        <p:spPr>
          <a:xfrm>
            <a:off x="179293" y="1458613"/>
            <a:ext cx="6366164" cy="3940773"/>
          </a:xfrm>
          <a:prstGeom prst="rect">
            <a:avLst/>
          </a:prstGeom>
        </p:spPr>
      </p:pic>
      <p:pic>
        <p:nvPicPr>
          <p:cNvPr id="9" name="Immagine 8" descr="Immagine che contiene testo, nero, metallo, screenshot&#10;&#10;Descrizione generata automaticamente">
            <a:extLst>
              <a:ext uri="{FF2B5EF4-FFF2-40B4-BE49-F238E27FC236}">
                <a16:creationId xmlns:a16="http://schemas.microsoft.com/office/drawing/2014/main" id="{DF6AF26D-6F1A-9623-5E07-095F950A6A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02" t="7843" r="18327" b="6176"/>
          <a:stretch/>
        </p:blipFill>
        <p:spPr>
          <a:xfrm>
            <a:off x="6718697" y="1458613"/>
            <a:ext cx="4996850" cy="4279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691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F02F8EB-4B80-5940-4ED9-ED4B3CE5C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6"/>
            <a:ext cx="12192000" cy="669018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rmAutofit fontScale="90000"/>
          </a:bodyPr>
          <a:lstStyle/>
          <a:p>
            <a:pPr algn="ctr"/>
            <a:r>
              <a:rPr lang="it-IT" dirty="0">
                <a:latin typeface="+mj-lt"/>
              </a:rPr>
              <a:t>Coverage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E219CE40-3D4C-3FF2-BE2D-5061685E18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07" y="1652167"/>
            <a:ext cx="6042447" cy="3553665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3F10796-65AB-9738-A3A3-927E92FE8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1670" y="2031380"/>
            <a:ext cx="4714286" cy="27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279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52FCD670-E5DA-DF0A-40E0-444CA66C71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56" t="29977" r="79910" b="10461"/>
          <a:stretch/>
        </p:blipFill>
        <p:spPr>
          <a:xfrm>
            <a:off x="1144588" y="2384425"/>
            <a:ext cx="1663700" cy="3616325"/>
          </a:xfrm>
          <a:prstGeom prst="rect">
            <a:avLst/>
          </a:prstGeom>
        </p:spPr>
      </p:pic>
      <p:pic>
        <p:nvPicPr>
          <p:cNvPr id="9" name="Immagine 8" descr="Immagine che contiene testo&#10;&#10;Descrizione generata automaticamente">
            <a:extLst>
              <a:ext uri="{FF2B5EF4-FFF2-40B4-BE49-F238E27FC236}">
                <a16:creationId xmlns:a16="http://schemas.microsoft.com/office/drawing/2014/main" id="{3D78BFFA-BFFE-CDE8-743D-1A5733C0A35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96" t="5195" r="65422" b="43775"/>
          <a:stretch/>
        </p:blipFill>
        <p:spPr>
          <a:xfrm>
            <a:off x="2876550" y="2384425"/>
            <a:ext cx="1700213" cy="3616325"/>
          </a:xfrm>
          <a:prstGeom prst="rect">
            <a:avLst/>
          </a:prstGeom>
        </p:spPr>
      </p:pic>
      <p:pic>
        <p:nvPicPr>
          <p:cNvPr id="7" name="Immagine 6" descr="Immagine che contiene testo, screenshot, computer&#10;&#10;Descrizione generata automaticamente">
            <a:extLst>
              <a:ext uri="{FF2B5EF4-FFF2-40B4-BE49-F238E27FC236}">
                <a16:creationId xmlns:a16="http://schemas.microsoft.com/office/drawing/2014/main" id="{EED13DD9-0D15-EFEA-47FC-7B6ED7F0173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47" t="5294" r="47225" b="45588"/>
          <a:stretch/>
        </p:blipFill>
        <p:spPr>
          <a:xfrm>
            <a:off x="4645025" y="2384425"/>
            <a:ext cx="6402388" cy="3616325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42190E52-1A1D-3F37-DAB4-4F8444331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58403"/>
            <a:ext cx="12377057" cy="797693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/>
            <a:r>
              <a:rPr lang="it-IT" dirty="0">
                <a:latin typeface="+mj-lt"/>
              </a:rPr>
              <a:t>JSON </a:t>
            </a:r>
            <a:r>
              <a:rPr lang="it-IT" dirty="0" err="1">
                <a:latin typeface="+mj-lt"/>
              </a:rPr>
              <a:t>Approach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62539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93FB2E93-3CAD-7B11-C349-E988579AFD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8" t="9116" r="27026" b="8680"/>
          <a:stretch/>
        </p:blipFill>
        <p:spPr>
          <a:xfrm>
            <a:off x="458452" y="2166938"/>
            <a:ext cx="4520000" cy="3870791"/>
          </a:xfrm>
          <a:prstGeom prst="rect">
            <a:avLst/>
          </a:prstGeom>
        </p:spPr>
      </p:pic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336BEABF-4FB1-4812-0DD2-FDBC49A4E0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" t="10272" r="17829" b="8051"/>
          <a:stretch/>
        </p:blipFill>
        <p:spPr>
          <a:xfrm>
            <a:off x="5217780" y="2166937"/>
            <a:ext cx="6222343" cy="3870791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6860ED93-B272-36C6-2233-BA42580C4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2747"/>
            <a:ext cx="10515600" cy="715556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3200">
                <a:solidFill>
                  <a:schemeClr val="bg1"/>
                </a:solidFill>
              </a:rPr>
              <a:t>Networking/Controller </a:t>
            </a:r>
          </a:p>
        </p:txBody>
      </p:sp>
    </p:spTree>
    <p:extLst>
      <p:ext uri="{BB962C8B-B14F-4D97-AF65-F5344CB8AC3E}">
        <p14:creationId xmlns:p14="http://schemas.microsoft.com/office/powerpoint/2010/main" val="2143744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71AD3F8-1017-2DC9-F5A0-6752AF24D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Client</a:t>
            </a:r>
          </a:p>
        </p:txBody>
      </p:sp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ED2796B4-BDEA-7056-5149-0CD4AAD9CC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6841" y="1541539"/>
            <a:ext cx="6491230" cy="5177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5190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49</Words>
  <Application>Microsoft Macintosh PowerPoint</Application>
  <PresentationFormat>Widescreen</PresentationFormat>
  <Paragraphs>22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CMSS10</vt:lpstr>
      <vt:lpstr>SFBX1000</vt:lpstr>
      <vt:lpstr>Tema di Office</vt:lpstr>
      <vt:lpstr>Progetto Ing. Software  2021/2022</vt:lpstr>
      <vt:lpstr>Requisiti implementati</vt:lpstr>
      <vt:lpstr>MVC Pattern</vt:lpstr>
      <vt:lpstr>Model</vt:lpstr>
      <vt:lpstr>Pattern Strategy</vt:lpstr>
      <vt:lpstr>Coverage</vt:lpstr>
      <vt:lpstr>JSON Approach</vt:lpstr>
      <vt:lpstr>Networking/Controller </vt:lpstr>
      <vt:lpstr>Client</vt:lpstr>
      <vt:lpstr>Grazie per l’attenzione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Ing. Software  2021/2022</dc:title>
  <dc:creator>Domenico Pittari</dc:creator>
  <cp:lastModifiedBy>Nicola Cecere</cp:lastModifiedBy>
  <cp:revision>10</cp:revision>
  <dcterms:created xsi:type="dcterms:W3CDTF">2022-05-24T08:16:49Z</dcterms:created>
  <dcterms:modified xsi:type="dcterms:W3CDTF">2022-05-27T07:04:12Z</dcterms:modified>
</cp:coreProperties>
</file>

<file path=docProps/thumbnail.jpeg>
</file>